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14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53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32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668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573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41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780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599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017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52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351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502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66A88-F249-494E-96FA-63B31285EDE6}" type="datetimeFigureOut">
              <a:rPr lang="en-CA" smtClean="0"/>
              <a:t>2021-05-10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731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Why riparian care and sediment and debris control?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Common Benthic Invertebrates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1</a:t>
            </a:fld>
            <a:endParaRPr lang="en-US" dirty="0"/>
          </a:p>
        </p:txBody>
      </p:sp>
      <p:pic>
        <p:nvPicPr>
          <p:cNvPr id="1026" name="Picture 2" descr="C:\Users\warren.warttig\Documents\Forest Information\Stream Information\Invertebrates\2014_05_02\Mayfl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713182"/>
            <a:ext cx="2822113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arren.warttig\Documents\Forest Information\Stream Information\Invertebrates\2014_05_02\Stonefl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2438400"/>
            <a:ext cx="2895600" cy="294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warren.warttig\Documents\Forest Information\Stream Information\Invertebrates\2014_05_02\Caddisfl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59900"/>
            <a:ext cx="2362200" cy="270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5262857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Stonefly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4038600" y="5484738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Mayfly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7162800" y="5398651"/>
            <a:ext cx="145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Caddisfly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0613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 Benthic invertebrates are highly sensitive to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suspended and settled sediment as well as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Verdana"/>
                <a:cs typeface="Verdana"/>
              </a:rPr>
              <a:t>c</a:t>
            </a: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hannel disturbance.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Removing cover can increase benthic invertebrate biomass due to increased algae growth (</a:t>
            </a:r>
            <a:r>
              <a:rPr lang="en-US" sz="2400" u="sng" dirty="0">
                <a:solidFill>
                  <a:schemeClr val="tx1"/>
                </a:solidFill>
                <a:latin typeface="Verdana"/>
                <a:cs typeface="Verdana"/>
              </a:rPr>
              <a:t>if</a:t>
            </a: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 sunlight can reach the channel)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05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od Rel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518" y="1484363"/>
            <a:ext cx="4806882" cy="438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Sediment control importance on all streams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&gt;50% of fish diet is 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benthic invertebrate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drift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S5/S6 streams &gt;70%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   of total stream length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85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od Rel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8" y="1941972"/>
            <a:ext cx="3970747" cy="362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Sediment control importance on all streams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Keep ditch distance between 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culverts to a minimum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Install designated sumps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and maintain regularly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When using a CMC, extend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the outlet beyond the road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influence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9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49529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Benthic invertebrates diet comprised of allochthonous input and/or algae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Riparian provides allochthonous input (a factor in RRZ establishment)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Sun supports algae growth (algae compensates for loss of allochthonous input when riparian removed)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Too much debris reduces algae growth in stream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12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163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International Forest Products 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WWARTTIG</dc:creator>
  <cp:lastModifiedBy>Beetham, Amy FLNR:EX</cp:lastModifiedBy>
  <cp:revision>1</cp:revision>
  <dcterms:created xsi:type="dcterms:W3CDTF">2015-03-11T23:34:01Z</dcterms:created>
  <dcterms:modified xsi:type="dcterms:W3CDTF">2021-05-10T22:42:25Z</dcterms:modified>
</cp:coreProperties>
</file>